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301" r:id="rId6"/>
    <p:sldId id="298" r:id="rId7"/>
    <p:sldId id="296" r:id="rId8"/>
    <p:sldId id="300" r:id="rId9"/>
    <p:sldId id="295" r:id="rId10"/>
    <p:sldId id="299" r:id="rId11"/>
    <p:sldId id="265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D3E"/>
    <a:srgbClr val="599F71"/>
    <a:srgbClr val="FBFDFE"/>
    <a:srgbClr val="1B7C3E"/>
    <a:srgbClr val="187B3C"/>
    <a:srgbClr val="0070C0"/>
    <a:srgbClr val="9CC5FD"/>
    <a:srgbClr val="3A6695"/>
    <a:srgbClr val="134263"/>
    <a:srgbClr val="1E2B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963" autoAdjust="0"/>
  </p:normalViewPr>
  <p:slideViewPr>
    <p:cSldViewPr snapToGrid="0" showGuides="1">
      <p:cViewPr>
        <p:scale>
          <a:sx n="50" d="100"/>
          <a:sy n="50" d="100"/>
        </p:scale>
        <p:origin x="1260" y="352"/>
      </p:cViewPr>
      <p:guideLst>
        <p:guide orient="horz" pos="2160"/>
        <p:guide pos="38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77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E4261-0CDD-45A3-84C2-311859DE5B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711DA-82CB-44C8-99EC-9CE596A896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更多模板请关注：https://haosc.tukuppt.com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tags" Target="../tags/tag64.xml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1" Type="http://schemas.openxmlformats.org/officeDocument/2006/relationships/tags" Target="../tags/tag7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1" Type="http://schemas.openxmlformats.org/officeDocument/2006/relationships/tags" Target="../tags/tag7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H_Other_8"/>
          <p:cNvPicPr/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 rot="5400000" flipH="1">
            <a:off x="6024000" y="-3032194"/>
            <a:ext cx="144000" cy="1045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MH_Other_8"/>
          <p:cNvPicPr/>
          <p:nvPr>
            <p:custDataLst>
              <p:tags r:id="rId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 rot="16200000" flipH="1" flipV="1">
            <a:off x="6024001" y="-127232"/>
            <a:ext cx="144000" cy="1045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0" y="2204720"/>
            <a:ext cx="12215495" cy="2861310"/>
          </a:xfrm>
          <a:prstGeom prst="rect">
            <a:avLst/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27660" y="2461260"/>
            <a:ext cx="12373610" cy="2368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8800" b="1" dirty="0">
                <a:solidFill>
                  <a:schemeClr val="bg1"/>
                </a:solidFill>
                <a:latin typeface="方正正大黑简体" panose="02000000000000000000" charset="-122"/>
                <a:ea typeface="方正正大黑简体" panose="02000000000000000000" charset="-122"/>
                <a:sym typeface="+mn-ea"/>
              </a:rPr>
              <a:t>2025</a:t>
            </a:r>
            <a:r>
              <a:rPr lang="en-US" altLang="zh-CN" sz="8000" b="1" dirty="0">
                <a:solidFill>
                  <a:schemeClr val="bg1"/>
                </a:solidFill>
                <a:latin typeface="方正正大黑简体" panose="02000000000000000000" charset="-122"/>
                <a:ea typeface="方正正大黑简体" panose="02000000000000000000" charset="-122"/>
                <a:sym typeface="+mn-ea"/>
              </a:rPr>
              <a:t>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山东省优秀风景园林师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组别名称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成果展示材料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4283691" y="5644929"/>
            <a:ext cx="1689100" cy="397510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b="1" dirty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申请人</a:t>
            </a:r>
            <a:r>
              <a:rPr lang="zh-CN" altLang="en-US" dirty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dirty="0">
              <a:solidFill>
                <a:srgbClr val="1B7D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7062943" y="5644929"/>
            <a:ext cx="2272030" cy="397510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申请人单位</a:t>
            </a:r>
            <a:r>
              <a:rPr lang="zh-CN" altLang="en-US" sz="2000" dirty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000" dirty="0" smtClean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dirty="0" smtClean="0">
              <a:solidFill>
                <a:srgbClr val="1B7D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7"/>
          <p:cNvSpPr>
            <a:spLocks noChangeAspect="1" noEditPoints="1"/>
          </p:cNvSpPr>
          <p:nvPr/>
        </p:nvSpPr>
        <p:spPr bwMode="auto">
          <a:xfrm>
            <a:off x="3596444" y="5611849"/>
            <a:ext cx="462900" cy="466244"/>
          </a:xfrm>
          <a:custGeom>
            <a:avLst/>
            <a:gdLst>
              <a:gd name="T0" fmla="*/ 661 w 904"/>
              <a:gd name="T1" fmla="*/ 461 h 905"/>
              <a:gd name="T2" fmla="*/ 661 w 904"/>
              <a:gd name="T3" fmla="*/ 339 h 905"/>
              <a:gd name="T4" fmla="*/ 605 w 904"/>
              <a:gd name="T5" fmla="*/ 339 h 905"/>
              <a:gd name="T6" fmla="*/ 605 w 904"/>
              <a:gd name="T7" fmla="*/ 461 h 905"/>
              <a:gd name="T8" fmla="*/ 456 w 904"/>
              <a:gd name="T9" fmla="*/ 610 h 905"/>
              <a:gd name="T10" fmla="*/ 453 w 904"/>
              <a:gd name="T11" fmla="*/ 610 h 905"/>
              <a:gd name="T12" fmla="*/ 452 w 904"/>
              <a:gd name="T13" fmla="*/ 610 h 905"/>
              <a:gd name="T14" fmla="*/ 451 w 904"/>
              <a:gd name="T15" fmla="*/ 610 h 905"/>
              <a:gd name="T16" fmla="*/ 448 w 904"/>
              <a:gd name="T17" fmla="*/ 610 h 905"/>
              <a:gd name="T18" fmla="*/ 299 w 904"/>
              <a:gd name="T19" fmla="*/ 461 h 905"/>
              <a:gd name="T20" fmla="*/ 299 w 904"/>
              <a:gd name="T21" fmla="*/ 339 h 905"/>
              <a:gd name="T22" fmla="*/ 244 w 904"/>
              <a:gd name="T23" fmla="*/ 339 h 905"/>
              <a:gd name="T24" fmla="*/ 244 w 904"/>
              <a:gd name="T25" fmla="*/ 461 h 905"/>
              <a:gd name="T26" fmla="*/ 419 w 904"/>
              <a:gd name="T27" fmla="*/ 664 h 905"/>
              <a:gd name="T28" fmla="*/ 419 w 904"/>
              <a:gd name="T29" fmla="*/ 752 h 905"/>
              <a:gd name="T30" fmla="*/ 295 w 904"/>
              <a:gd name="T31" fmla="*/ 787 h 905"/>
              <a:gd name="T32" fmla="*/ 610 w 904"/>
              <a:gd name="T33" fmla="*/ 787 h 905"/>
              <a:gd name="T34" fmla="*/ 484 w 904"/>
              <a:gd name="T35" fmla="*/ 751 h 905"/>
              <a:gd name="T36" fmla="*/ 484 w 904"/>
              <a:gd name="T37" fmla="*/ 664 h 905"/>
              <a:gd name="T38" fmla="*/ 661 w 904"/>
              <a:gd name="T39" fmla="*/ 461 h 905"/>
              <a:gd name="T40" fmla="*/ 450 w 904"/>
              <a:gd name="T41" fmla="*/ 558 h 905"/>
              <a:gd name="T42" fmla="*/ 452 w 904"/>
              <a:gd name="T43" fmla="*/ 558 h 905"/>
              <a:gd name="T44" fmla="*/ 454 w 904"/>
              <a:gd name="T45" fmla="*/ 558 h 905"/>
              <a:gd name="T46" fmla="*/ 554 w 904"/>
              <a:gd name="T47" fmla="*/ 459 h 905"/>
              <a:gd name="T48" fmla="*/ 554 w 904"/>
              <a:gd name="T49" fmla="*/ 218 h 905"/>
              <a:gd name="T50" fmla="*/ 454 w 904"/>
              <a:gd name="T51" fmla="*/ 118 h 905"/>
              <a:gd name="T52" fmla="*/ 452 w 904"/>
              <a:gd name="T53" fmla="*/ 118 h 905"/>
              <a:gd name="T54" fmla="*/ 450 w 904"/>
              <a:gd name="T55" fmla="*/ 118 h 905"/>
              <a:gd name="T56" fmla="*/ 351 w 904"/>
              <a:gd name="T57" fmla="*/ 218 h 905"/>
              <a:gd name="T58" fmla="*/ 351 w 904"/>
              <a:gd name="T59" fmla="*/ 459 h 905"/>
              <a:gd name="T60" fmla="*/ 450 w 904"/>
              <a:gd name="T61" fmla="*/ 558 h 905"/>
              <a:gd name="T62" fmla="*/ 452 w 904"/>
              <a:gd name="T63" fmla="*/ 0 h 905"/>
              <a:gd name="T64" fmla="*/ 904 w 904"/>
              <a:gd name="T65" fmla="*/ 453 h 905"/>
              <a:gd name="T66" fmla="*/ 452 w 904"/>
              <a:gd name="T67" fmla="*/ 905 h 905"/>
              <a:gd name="T68" fmla="*/ 0 w 904"/>
              <a:gd name="T69" fmla="*/ 453 h 905"/>
              <a:gd name="T70" fmla="*/ 452 w 904"/>
              <a:gd name="T71" fmla="*/ 0 h 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04" h="905">
                <a:moveTo>
                  <a:pt x="661" y="461"/>
                </a:moveTo>
                <a:lnTo>
                  <a:pt x="661" y="339"/>
                </a:lnTo>
                <a:cubicBezTo>
                  <a:pt x="661" y="304"/>
                  <a:pt x="605" y="304"/>
                  <a:pt x="605" y="339"/>
                </a:cubicBezTo>
                <a:lnTo>
                  <a:pt x="605" y="461"/>
                </a:lnTo>
                <a:cubicBezTo>
                  <a:pt x="605" y="543"/>
                  <a:pt x="538" y="610"/>
                  <a:pt x="456" y="610"/>
                </a:cubicBezTo>
                <a:cubicBezTo>
                  <a:pt x="455" y="610"/>
                  <a:pt x="454" y="610"/>
                  <a:pt x="453" y="610"/>
                </a:cubicBezTo>
                <a:lnTo>
                  <a:pt x="452" y="610"/>
                </a:lnTo>
                <a:lnTo>
                  <a:pt x="451" y="610"/>
                </a:lnTo>
                <a:cubicBezTo>
                  <a:pt x="450" y="610"/>
                  <a:pt x="449" y="610"/>
                  <a:pt x="448" y="610"/>
                </a:cubicBezTo>
                <a:cubicBezTo>
                  <a:pt x="366" y="610"/>
                  <a:pt x="299" y="543"/>
                  <a:pt x="299" y="461"/>
                </a:cubicBezTo>
                <a:lnTo>
                  <a:pt x="299" y="339"/>
                </a:lnTo>
                <a:cubicBezTo>
                  <a:pt x="299" y="304"/>
                  <a:pt x="244" y="304"/>
                  <a:pt x="244" y="339"/>
                </a:cubicBezTo>
                <a:cubicBezTo>
                  <a:pt x="244" y="355"/>
                  <a:pt x="244" y="461"/>
                  <a:pt x="244" y="461"/>
                </a:cubicBezTo>
                <a:cubicBezTo>
                  <a:pt x="244" y="564"/>
                  <a:pt x="320" y="650"/>
                  <a:pt x="419" y="664"/>
                </a:cubicBezTo>
                <a:lnTo>
                  <a:pt x="419" y="752"/>
                </a:lnTo>
                <a:lnTo>
                  <a:pt x="295" y="787"/>
                </a:lnTo>
                <a:lnTo>
                  <a:pt x="610" y="787"/>
                </a:lnTo>
                <a:lnTo>
                  <a:pt x="484" y="751"/>
                </a:lnTo>
                <a:lnTo>
                  <a:pt x="484" y="664"/>
                </a:lnTo>
                <a:cubicBezTo>
                  <a:pt x="584" y="650"/>
                  <a:pt x="661" y="564"/>
                  <a:pt x="661" y="461"/>
                </a:cubicBezTo>
                <a:close/>
                <a:moveTo>
                  <a:pt x="450" y="558"/>
                </a:moveTo>
                <a:cubicBezTo>
                  <a:pt x="451" y="558"/>
                  <a:pt x="451" y="558"/>
                  <a:pt x="452" y="558"/>
                </a:cubicBezTo>
                <a:cubicBezTo>
                  <a:pt x="453" y="558"/>
                  <a:pt x="453" y="558"/>
                  <a:pt x="454" y="558"/>
                </a:cubicBezTo>
                <a:cubicBezTo>
                  <a:pt x="509" y="558"/>
                  <a:pt x="554" y="514"/>
                  <a:pt x="554" y="459"/>
                </a:cubicBezTo>
                <a:lnTo>
                  <a:pt x="554" y="218"/>
                </a:lnTo>
                <a:cubicBezTo>
                  <a:pt x="554" y="163"/>
                  <a:pt x="509" y="118"/>
                  <a:pt x="454" y="118"/>
                </a:cubicBezTo>
                <a:cubicBezTo>
                  <a:pt x="453" y="118"/>
                  <a:pt x="453" y="118"/>
                  <a:pt x="452" y="118"/>
                </a:cubicBezTo>
                <a:cubicBezTo>
                  <a:pt x="452" y="118"/>
                  <a:pt x="451" y="118"/>
                  <a:pt x="450" y="118"/>
                </a:cubicBezTo>
                <a:cubicBezTo>
                  <a:pt x="395" y="118"/>
                  <a:pt x="351" y="163"/>
                  <a:pt x="351" y="218"/>
                </a:cubicBezTo>
                <a:lnTo>
                  <a:pt x="351" y="459"/>
                </a:lnTo>
                <a:cubicBezTo>
                  <a:pt x="351" y="514"/>
                  <a:pt x="395" y="558"/>
                  <a:pt x="450" y="558"/>
                </a:cubicBezTo>
                <a:close/>
                <a:moveTo>
                  <a:pt x="452" y="0"/>
                </a:moveTo>
                <a:cubicBezTo>
                  <a:pt x="702" y="0"/>
                  <a:pt x="904" y="203"/>
                  <a:pt x="904" y="453"/>
                </a:cubicBezTo>
                <a:cubicBezTo>
                  <a:pt x="904" y="702"/>
                  <a:pt x="702" y="905"/>
                  <a:pt x="452" y="905"/>
                </a:cubicBezTo>
                <a:cubicBezTo>
                  <a:pt x="202" y="905"/>
                  <a:pt x="0" y="702"/>
                  <a:pt x="0" y="453"/>
                </a:cubicBezTo>
                <a:cubicBezTo>
                  <a:pt x="0" y="203"/>
                  <a:pt x="202" y="0"/>
                  <a:pt x="452" y="0"/>
                </a:cubicBezTo>
                <a:close/>
              </a:path>
            </a:pathLst>
          </a:custGeom>
          <a:solidFill>
            <a:srgbClr val="187B3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8"/>
          <p:cNvSpPr>
            <a:spLocks noChangeAspect="1" noEditPoints="1"/>
          </p:cNvSpPr>
          <p:nvPr/>
        </p:nvSpPr>
        <p:spPr bwMode="auto">
          <a:xfrm>
            <a:off x="6438230" y="5611848"/>
            <a:ext cx="464288" cy="466246"/>
          </a:xfrm>
          <a:custGeom>
            <a:avLst/>
            <a:gdLst>
              <a:gd name="T0" fmla="*/ 422 w 422"/>
              <a:gd name="T1" fmla="*/ 211 h 422"/>
              <a:gd name="T2" fmla="*/ 0 w 422"/>
              <a:gd name="T3" fmla="*/ 211 h 422"/>
              <a:gd name="T4" fmla="*/ 340 w 422"/>
              <a:gd name="T5" fmla="*/ 117 h 422"/>
              <a:gd name="T6" fmla="*/ 345 w 422"/>
              <a:gd name="T7" fmla="*/ 123 h 422"/>
              <a:gd name="T8" fmla="*/ 344 w 422"/>
              <a:gd name="T9" fmla="*/ 226 h 422"/>
              <a:gd name="T10" fmla="*/ 340 w 422"/>
              <a:gd name="T11" fmla="*/ 227 h 422"/>
              <a:gd name="T12" fmla="*/ 217 w 422"/>
              <a:gd name="T13" fmla="*/ 226 h 422"/>
              <a:gd name="T14" fmla="*/ 215 w 422"/>
              <a:gd name="T15" fmla="*/ 222 h 422"/>
              <a:gd name="T16" fmla="*/ 286 w 422"/>
              <a:gd name="T17" fmla="*/ 164 h 422"/>
              <a:gd name="T18" fmla="*/ 215 w 422"/>
              <a:gd name="T19" fmla="*/ 171 h 422"/>
              <a:gd name="T20" fmla="*/ 217 w 422"/>
              <a:gd name="T21" fmla="*/ 119 h 422"/>
              <a:gd name="T22" fmla="*/ 220 w 422"/>
              <a:gd name="T23" fmla="*/ 117 h 422"/>
              <a:gd name="T24" fmla="*/ 220 w 422"/>
              <a:gd name="T25" fmla="*/ 96 h 422"/>
              <a:gd name="T26" fmla="*/ 202 w 422"/>
              <a:gd name="T27" fmla="*/ 104 h 422"/>
              <a:gd name="T28" fmla="*/ 194 w 422"/>
              <a:gd name="T29" fmla="*/ 174 h 422"/>
              <a:gd name="T30" fmla="*/ 186 w 422"/>
              <a:gd name="T31" fmla="*/ 166 h 422"/>
              <a:gd name="T32" fmla="*/ 137 w 422"/>
              <a:gd name="T33" fmla="*/ 151 h 422"/>
              <a:gd name="T34" fmla="*/ 54 w 422"/>
              <a:gd name="T35" fmla="*/ 173 h 422"/>
              <a:gd name="T36" fmla="*/ 77 w 422"/>
              <a:gd name="T37" fmla="*/ 243 h 422"/>
              <a:gd name="T38" fmla="*/ 81 w 422"/>
              <a:gd name="T39" fmla="*/ 192 h 422"/>
              <a:gd name="T40" fmla="*/ 81 w 422"/>
              <a:gd name="T41" fmla="*/ 256 h 422"/>
              <a:gd name="T42" fmla="*/ 106 w 422"/>
              <a:gd name="T43" fmla="*/ 350 h 422"/>
              <a:gd name="T44" fmla="*/ 112 w 422"/>
              <a:gd name="T45" fmla="*/ 272 h 422"/>
              <a:gd name="T46" fmla="*/ 137 w 422"/>
              <a:gd name="T47" fmla="*/ 350 h 422"/>
              <a:gd name="T48" fmla="*/ 137 w 422"/>
              <a:gd name="T49" fmla="*/ 256 h 422"/>
              <a:gd name="T50" fmla="*/ 137 w 422"/>
              <a:gd name="T51" fmla="*/ 192 h 422"/>
              <a:gd name="T52" fmla="*/ 162 w 422"/>
              <a:gd name="T53" fmla="*/ 192 h 422"/>
              <a:gd name="T54" fmla="*/ 186 w 422"/>
              <a:gd name="T55" fmla="*/ 185 h 422"/>
              <a:gd name="T56" fmla="*/ 194 w 422"/>
              <a:gd name="T57" fmla="*/ 222 h 422"/>
              <a:gd name="T58" fmla="*/ 202 w 422"/>
              <a:gd name="T59" fmla="*/ 240 h 422"/>
              <a:gd name="T60" fmla="*/ 220 w 422"/>
              <a:gd name="T61" fmla="*/ 248 h 422"/>
              <a:gd name="T62" fmla="*/ 359 w 422"/>
              <a:gd name="T63" fmla="*/ 240 h 422"/>
              <a:gd name="T64" fmla="*/ 366 w 422"/>
              <a:gd name="T65" fmla="*/ 222 h 422"/>
              <a:gd name="T66" fmla="*/ 359 w 422"/>
              <a:gd name="T67" fmla="*/ 104 h 422"/>
              <a:gd name="T68" fmla="*/ 220 w 422"/>
              <a:gd name="T69" fmla="*/ 96 h 422"/>
              <a:gd name="T70" fmla="*/ 344 w 422"/>
              <a:gd name="T71" fmla="*/ 277 h 422"/>
              <a:gd name="T72" fmla="*/ 346 w 422"/>
              <a:gd name="T73" fmla="*/ 351 h 422"/>
              <a:gd name="T74" fmla="*/ 298 w 422"/>
              <a:gd name="T75" fmla="*/ 277 h 422"/>
              <a:gd name="T76" fmla="*/ 250 w 422"/>
              <a:gd name="T77" fmla="*/ 351 h 422"/>
              <a:gd name="T78" fmla="*/ 244 w 422"/>
              <a:gd name="T79" fmla="*/ 277 h 422"/>
              <a:gd name="T80" fmla="*/ 221 w 422"/>
              <a:gd name="T81" fmla="*/ 254 h 422"/>
              <a:gd name="T82" fmla="*/ 109 w 422"/>
              <a:gd name="T83" fmla="*/ 75 h 422"/>
              <a:gd name="T84" fmla="*/ 109 w 422"/>
              <a:gd name="T85" fmla="*/ 146 h 422"/>
              <a:gd name="T86" fmla="*/ 109 w 422"/>
              <a:gd name="T87" fmla="*/ 75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22" h="422">
                <a:moveTo>
                  <a:pt x="211" y="0"/>
                </a:moveTo>
                <a:cubicBezTo>
                  <a:pt x="327" y="0"/>
                  <a:pt x="422" y="94"/>
                  <a:pt x="422" y="211"/>
                </a:cubicBezTo>
                <a:cubicBezTo>
                  <a:pt x="422" y="327"/>
                  <a:pt x="327" y="422"/>
                  <a:pt x="211" y="422"/>
                </a:cubicBezTo>
                <a:cubicBezTo>
                  <a:pt x="94" y="422"/>
                  <a:pt x="0" y="327"/>
                  <a:pt x="0" y="211"/>
                </a:cubicBezTo>
                <a:cubicBezTo>
                  <a:pt x="0" y="94"/>
                  <a:pt x="94" y="0"/>
                  <a:pt x="211" y="0"/>
                </a:cubicBezTo>
                <a:close/>
                <a:moveTo>
                  <a:pt x="340" y="117"/>
                </a:moveTo>
                <a:cubicBezTo>
                  <a:pt x="341" y="117"/>
                  <a:pt x="343" y="118"/>
                  <a:pt x="344" y="119"/>
                </a:cubicBezTo>
                <a:cubicBezTo>
                  <a:pt x="345" y="120"/>
                  <a:pt x="345" y="121"/>
                  <a:pt x="345" y="123"/>
                </a:cubicBezTo>
                <a:lnTo>
                  <a:pt x="345" y="222"/>
                </a:lnTo>
                <a:cubicBezTo>
                  <a:pt x="345" y="223"/>
                  <a:pt x="345" y="225"/>
                  <a:pt x="344" y="226"/>
                </a:cubicBezTo>
                <a:lnTo>
                  <a:pt x="344" y="226"/>
                </a:lnTo>
                <a:cubicBezTo>
                  <a:pt x="343" y="227"/>
                  <a:pt x="341" y="227"/>
                  <a:pt x="340" y="227"/>
                </a:cubicBezTo>
                <a:lnTo>
                  <a:pt x="220" y="227"/>
                </a:lnTo>
                <a:cubicBezTo>
                  <a:pt x="219" y="227"/>
                  <a:pt x="218" y="227"/>
                  <a:pt x="217" y="226"/>
                </a:cubicBezTo>
                <a:lnTo>
                  <a:pt x="217" y="226"/>
                </a:lnTo>
                <a:cubicBezTo>
                  <a:pt x="216" y="225"/>
                  <a:pt x="215" y="223"/>
                  <a:pt x="215" y="222"/>
                </a:cubicBezTo>
                <a:lnTo>
                  <a:pt x="215" y="179"/>
                </a:lnTo>
                <a:lnTo>
                  <a:pt x="286" y="164"/>
                </a:lnTo>
                <a:lnTo>
                  <a:pt x="286" y="162"/>
                </a:lnTo>
                <a:lnTo>
                  <a:pt x="215" y="171"/>
                </a:lnTo>
                <a:lnTo>
                  <a:pt x="215" y="123"/>
                </a:lnTo>
                <a:cubicBezTo>
                  <a:pt x="215" y="121"/>
                  <a:pt x="216" y="120"/>
                  <a:pt x="217" y="119"/>
                </a:cubicBezTo>
                <a:lnTo>
                  <a:pt x="217" y="119"/>
                </a:lnTo>
                <a:cubicBezTo>
                  <a:pt x="218" y="118"/>
                  <a:pt x="219" y="117"/>
                  <a:pt x="220" y="117"/>
                </a:cubicBezTo>
                <a:lnTo>
                  <a:pt x="340" y="117"/>
                </a:lnTo>
                <a:close/>
                <a:moveTo>
                  <a:pt x="220" y="96"/>
                </a:moveTo>
                <a:cubicBezTo>
                  <a:pt x="213" y="96"/>
                  <a:pt x="206" y="99"/>
                  <a:pt x="202" y="104"/>
                </a:cubicBezTo>
                <a:lnTo>
                  <a:pt x="202" y="104"/>
                </a:lnTo>
                <a:cubicBezTo>
                  <a:pt x="197" y="109"/>
                  <a:pt x="194" y="115"/>
                  <a:pt x="194" y="123"/>
                </a:cubicBezTo>
                <a:lnTo>
                  <a:pt x="194" y="174"/>
                </a:lnTo>
                <a:lnTo>
                  <a:pt x="186" y="175"/>
                </a:lnTo>
                <a:lnTo>
                  <a:pt x="186" y="166"/>
                </a:lnTo>
                <a:lnTo>
                  <a:pt x="162" y="166"/>
                </a:lnTo>
                <a:lnTo>
                  <a:pt x="137" y="151"/>
                </a:lnTo>
                <a:lnTo>
                  <a:pt x="77" y="151"/>
                </a:lnTo>
                <a:cubicBezTo>
                  <a:pt x="64" y="151"/>
                  <a:pt x="54" y="161"/>
                  <a:pt x="54" y="173"/>
                </a:cubicBezTo>
                <a:lnTo>
                  <a:pt x="54" y="243"/>
                </a:lnTo>
                <a:lnTo>
                  <a:pt x="77" y="243"/>
                </a:lnTo>
                <a:lnTo>
                  <a:pt x="77" y="192"/>
                </a:lnTo>
                <a:lnTo>
                  <a:pt x="81" y="192"/>
                </a:lnTo>
                <a:lnTo>
                  <a:pt x="81" y="243"/>
                </a:lnTo>
                <a:lnTo>
                  <a:pt x="81" y="256"/>
                </a:lnTo>
                <a:lnTo>
                  <a:pt x="81" y="350"/>
                </a:lnTo>
                <a:lnTo>
                  <a:pt x="106" y="350"/>
                </a:lnTo>
                <a:lnTo>
                  <a:pt x="106" y="272"/>
                </a:lnTo>
                <a:lnTo>
                  <a:pt x="112" y="272"/>
                </a:lnTo>
                <a:lnTo>
                  <a:pt x="112" y="350"/>
                </a:lnTo>
                <a:lnTo>
                  <a:pt x="137" y="350"/>
                </a:lnTo>
                <a:lnTo>
                  <a:pt x="137" y="336"/>
                </a:lnTo>
                <a:lnTo>
                  <a:pt x="137" y="256"/>
                </a:lnTo>
                <a:lnTo>
                  <a:pt x="137" y="243"/>
                </a:lnTo>
                <a:lnTo>
                  <a:pt x="137" y="192"/>
                </a:lnTo>
                <a:lnTo>
                  <a:pt x="137" y="177"/>
                </a:lnTo>
                <a:lnTo>
                  <a:pt x="162" y="192"/>
                </a:lnTo>
                <a:lnTo>
                  <a:pt x="186" y="192"/>
                </a:lnTo>
                <a:lnTo>
                  <a:pt x="186" y="185"/>
                </a:lnTo>
                <a:lnTo>
                  <a:pt x="194" y="184"/>
                </a:lnTo>
                <a:lnTo>
                  <a:pt x="194" y="222"/>
                </a:lnTo>
                <a:cubicBezTo>
                  <a:pt x="194" y="229"/>
                  <a:pt x="197" y="236"/>
                  <a:pt x="202" y="240"/>
                </a:cubicBezTo>
                <a:lnTo>
                  <a:pt x="202" y="240"/>
                </a:lnTo>
                <a:lnTo>
                  <a:pt x="202" y="241"/>
                </a:lnTo>
                <a:cubicBezTo>
                  <a:pt x="207" y="245"/>
                  <a:pt x="213" y="248"/>
                  <a:pt x="220" y="248"/>
                </a:cubicBezTo>
                <a:lnTo>
                  <a:pt x="340" y="248"/>
                </a:lnTo>
                <a:cubicBezTo>
                  <a:pt x="347" y="248"/>
                  <a:pt x="354" y="245"/>
                  <a:pt x="359" y="240"/>
                </a:cubicBezTo>
                <a:lnTo>
                  <a:pt x="359" y="241"/>
                </a:lnTo>
                <a:cubicBezTo>
                  <a:pt x="363" y="236"/>
                  <a:pt x="366" y="229"/>
                  <a:pt x="366" y="222"/>
                </a:cubicBezTo>
                <a:lnTo>
                  <a:pt x="366" y="123"/>
                </a:lnTo>
                <a:cubicBezTo>
                  <a:pt x="366" y="115"/>
                  <a:pt x="363" y="109"/>
                  <a:pt x="359" y="104"/>
                </a:cubicBezTo>
                <a:cubicBezTo>
                  <a:pt x="354" y="99"/>
                  <a:pt x="347" y="96"/>
                  <a:pt x="340" y="96"/>
                </a:cubicBezTo>
                <a:lnTo>
                  <a:pt x="220" y="96"/>
                </a:lnTo>
                <a:close/>
                <a:moveTo>
                  <a:pt x="344" y="254"/>
                </a:moveTo>
                <a:lnTo>
                  <a:pt x="344" y="277"/>
                </a:lnTo>
                <a:lnTo>
                  <a:pt x="325" y="277"/>
                </a:lnTo>
                <a:lnTo>
                  <a:pt x="346" y="351"/>
                </a:lnTo>
                <a:lnTo>
                  <a:pt x="319" y="351"/>
                </a:lnTo>
                <a:lnTo>
                  <a:pt x="298" y="277"/>
                </a:lnTo>
                <a:lnTo>
                  <a:pt x="271" y="277"/>
                </a:lnTo>
                <a:lnTo>
                  <a:pt x="250" y="351"/>
                </a:lnTo>
                <a:lnTo>
                  <a:pt x="223" y="351"/>
                </a:lnTo>
                <a:lnTo>
                  <a:pt x="244" y="277"/>
                </a:lnTo>
                <a:lnTo>
                  <a:pt x="221" y="277"/>
                </a:lnTo>
                <a:lnTo>
                  <a:pt x="221" y="254"/>
                </a:lnTo>
                <a:lnTo>
                  <a:pt x="344" y="254"/>
                </a:lnTo>
                <a:close/>
                <a:moveTo>
                  <a:pt x="109" y="75"/>
                </a:moveTo>
                <a:cubicBezTo>
                  <a:pt x="129" y="75"/>
                  <a:pt x="145" y="91"/>
                  <a:pt x="145" y="111"/>
                </a:cubicBezTo>
                <a:cubicBezTo>
                  <a:pt x="145" y="130"/>
                  <a:pt x="129" y="146"/>
                  <a:pt x="109" y="146"/>
                </a:cubicBezTo>
                <a:cubicBezTo>
                  <a:pt x="90" y="146"/>
                  <a:pt x="74" y="130"/>
                  <a:pt x="74" y="111"/>
                </a:cubicBezTo>
                <a:cubicBezTo>
                  <a:pt x="74" y="91"/>
                  <a:pt x="90" y="75"/>
                  <a:pt x="109" y="75"/>
                </a:cubicBezTo>
                <a:close/>
              </a:path>
            </a:pathLst>
          </a:custGeom>
          <a:solidFill>
            <a:srgbClr val="187B3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0" y="0"/>
            <a:ext cx="2690495" cy="649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 animBg="1"/>
      <p:bldP spid="15" grpId="0"/>
      <p:bldP spid="13" grpId="0"/>
      <p:bldP spid="14" grpId="0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-1791046" y="1892300"/>
            <a:ext cx="5651845" cy="3073400"/>
          </a:xfrm>
          <a:prstGeom prst="roundRect">
            <a:avLst>
              <a:gd name="adj" fmla="val 50000"/>
            </a:avLst>
          </a:prstGeom>
          <a:solidFill>
            <a:srgbClr val="187B3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-1556426" y="1998319"/>
            <a:ext cx="5261917" cy="2861362"/>
          </a:xfrm>
          <a:prstGeom prst="roundRect">
            <a:avLst>
              <a:gd name="adj" fmla="val 50000"/>
            </a:avLst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5642044" y="2157077"/>
            <a:ext cx="911156" cy="577144"/>
          </a:xfrm>
          <a:prstGeom prst="roundRect">
            <a:avLst>
              <a:gd name="adj" fmla="val 50000"/>
            </a:avLst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01</a:t>
            </a:r>
            <a:endParaRPr lang="zh-CN" altLang="en-US" b="1" dirty="0"/>
          </a:p>
        </p:txBody>
      </p:sp>
      <p:sp>
        <p:nvSpPr>
          <p:cNvPr id="6" name="圆角矩形 5"/>
          <p:cNvSpPr/>
          <p:nvPr>
            <p:custDataLst>
              <p:tags r:id="rId2"/>
            </p:custDataLst>
          </p:nvPr>
        </p:nvSpPr>
        <p:spPr>
          <a:xfrm>
            <a:off x="5642044" y="3125002"/>
            <a:ext cx="911156" cy="577144"/>
          </a:xfrm>
          <a:prstGeom prst="roundRect">
            <a:avLst>
              <a:gd name="adj" fmla="val 50000"/>
            </a:avLst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02</a:t>
            </a:r>
            <a:endParaRPr lang="zh-CN" altLang="en-US" b="1" dirty="0"/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5642044" y="4092927"/>
            <a:ext cx="911156" cy="577144"/>
          </a:xfrm>
          <a:prstGeom prst="roundRect">
            <a:avLst>
              <a:gd name="adj" fmla="val 50000"/>
            </a:avLst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03</a:t>
            </a:r>
            <a:endParaRPr lang="zh-CN" altLang="en-US" b="1" dirty="0"/>
          </a:p>
        </p:txBody>
      </p:sp>
      <p:sp>
        <p:nvSpPr>
          <p:cNvPr id="59" name="圆角矩形 58"/>
          <p:cNvSpPr/>
          <p:nvPr>
            <p:custDataLst>
              <p:tags r:id="rId4"/>
            </p:custDataLst>
          </p:nvPr>
        </p:nvSpPr>
        <p:spPr>
          <a:xfrm>
            <a:off x="6746944" y="2157077"/>
            <a:ext cx="3476556" cy="577144"/>
          </a:xfrm>
          <a:prstGeom prst="roundRect">
            <a:avLst>
              <a:gd name="adj" fmla="val 50000"/>
            </a:avLst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个人简介</a:t>
            </a:r>
            <a:endParaRPr lang="zh-CN" altLang="en-US">
              <a:sym typeface="+mn-ea"/>
            </a:endParaRPr>
          </a:p>
        </p:txBody>
      </p:sp>
      <p:sp>
        <p:nvSpPr>
          <p:cNvPr id="60" name="圆角矩形 59"/>
          <p:cNvSpPr/>
          <p:nvPr>
            <p:custDataLst>
              <p:tags r:id="rId5"/>
            </p:custDataLst>
          </p:nvPr>
        </p:nvSpPr>
        <p:spPr>
          <a:xfrm>
            <a:off x="6746944" y="3125002"/>
            <a:ext cx="3476556" cy="577144"/>
          </a:xfrm>
          <a:prstGeom prst="roundRect">
            <a:avLst>
              <a:gd name="adj" fmla="val 50000"/>
            </a:avLst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业绩成果</a:t>
            </a:r>
            <a:endParaRPr lang="zh-CN" altLang="en-US">
              <a:sym typeface="+mn-ea"/>
            </a:endParaRPr>
          </a:p>
        </p:txBody>
      </p:sp>
      <p:sp>
        <p:nvSpPr>
          <p:cNvPr id="61" name="圆角矩形 60"/>
          <p:cNvSpPr/>
          <p:nvPr>
            <p:custDataLst>
              <p:tags r:id="rId6"/>
            </p:custDataLst>
          </p:nvPr>
        </p:nvSpPr>
        <p:spPr>
          <a:xfrm>
            <a:off x="6746944" y="4092927"/>
            <a:ext cx="3476556" cy="577144"/>
          </a:xfrm>
          <a:prstGeom prst="roundRect">
            <a:avLst>
              <a:gd name="adj" fmla="val 50000"/>
            </a:avLst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项目介绍</a:t>
            </a:r>
            <a:endParaRPr lang="zh-CN" altLang="en-US">
              <a:sym typeface="+mn-ea"/>
            </a:endParaRPr>
          </a:p>
        </p:txBody>
      </p:sp>
      <p:sp>
        <p:nvSpPr>
          <p:cNvPr id="64" name="TextBox 78"/>
          <p:cNvSpPr txBox="1"/>
          <p:nvPr/>
        </p:nvSpPr>
        <p:spPr>
          <a:xfrm>
            <a:off x="565975" y="3733289"/>
            <a:ext cx="206338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665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CONTENTS</a:t>
            </a:r>
            <a:endParaRPr lang="zh-CN" altLang="en-US" sz="2665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TextBox 79"/>
          <p:cNvSpPr txBox="1"/>
          <p:nvPr/>
        </p:nvSpPr>
        <p:spPr>
          <a:xfrm>
            <a:off x="641317" y="2677173"/>
            <a:ext cx="1912703" cy="995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58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17" grpId="0" animBg="1"/>
      <p:bldP spid="2" grpId="0" animBg="1"/>
      <p:bldP spid="5" grpId="0" animBg="1"/>
      <p:bldP spid="6" grpId="0" animBg="1"/>
      <p:bldP spid="7" grpId="0" animBg="1"/>
      <p:bldP spid="59" grpId="0" animBg="1"/>
      <p:bldP spid="60" grpId="0" animBg="1"/>
      <p:bldP spid="61" grpId="0" animBg="1"/>
      <p:bldP spid="64" grpId="0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5400000">
            <a:off x="4252595" y="-4251960"/>
            <a:ext cx="3736340" cy="12240895"/>
          </a:xfrm>
          <a:prstGeom prst="rect">
            <a:avLst/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27401" y="4611816"/>
            <a:ext cx="5537198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 smtClean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  <a:endParaRPr lang="zh-CN" altLang="en-US" sz="4000" b="1" spc="600" dirty="0" smtClean="0">
              <a:solidFill>
                <a:srgbClr val="1B7D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327401" y="1083756"/>
            <a:ext cx="5537198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ctr"/>
            <a:r>
              <a:rPr lang="zh-CN" altLang="en-US" sz="96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9600" b="1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3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493395" y="885825"/>
            <a:ext cx="11308715" cy="6451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包括个人教育经历、工作经历，专业工作情况、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其他社会兼职</a:t>
            </a:r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等。（支撑材料包括但不限于职称证书，注册执业资格证书等等）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3"/>
          <p:cNvSpPr/>
          <p:nvPr/>
        </p:nvSpPr>
        <p:spPr>
          <a:xfrm>
            <a:off x="7789863" y="5613400"/>
            <a:ext cx="4011612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时间</a:t>
            </a:r>
            <a:r>
              <a:rPr lang="en-US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分钟，</a:t>
            </a:r>
            <a:r>
              <a:rPr lang="en-US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页</a:t>
            </a:r>
            <a:r>
              <a:rPr lang="en-US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PPT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2585" y="50800"/>
            <a:ext cx="2690495" cy="649605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/>
        </p:nvSpPr>
        <p:spPr>
          <a:xfrm>
            <a:off x="690950" y="623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/>
              <a:t>个人简介</a:t>
            </a:r>
            <a:endParaRPr lang="zh-CN" altLang="en-US" sz="2800" b="1"/>
          </a:p>
        </p:txBody>
      </p:sp>
      <p:grpSp>
        <p:nvGrpSpPr>
          <p:cNvPr id="9" name="组合 8"/>
          <p:cNvGrpSpPr/>
          <p:nvPr/>
        </p:nvGrpSpPr>
        <p:grpSpPr>
          <a:xfrm>
            <a:off x="-20320" y="218440"/>
            <a:ext cx="11963400" cy="549275"/>
            <a:chOff x="-32" y="344"/>
            <a:chExt cx="18840" cy="86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-32" y="1209"/>
              <a:ext cx="18840" cy="0"/>
            </a:xfrm>
            <a:prstGeom prst="line">
              <a:avLst/>
            </a:prstGeom>
            <a:ln>
              <a:solidFill>
                <a:srgbClr val="187B3C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342" y="344"/>
              <a:ext cx="491" cy="491"/>
            </a:xfrm>
            <a:prstGeom prst="rect">
              <a:avLst/>
            </a:prstGeom>
            <a:noFill/>
            <a:ln>
              <a:solidFill>
                <a:srgbClr val="1B7C3E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97" y="632"/>
              <a:ext cx="286" cy="286"/>
            </a:xfrm>
            <a:prstGeom prst="rect">
              <a:avLst/>
            </a:prstGeom>
            <a:solidFill>
              <a:srgbClr val="599F71"/>
            </a:solidFill>
            <a:ln>
              <a:solidFill>
                <a:srgbClr val="1B7C3E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3378180" y="13017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 rot="5400000">
            <a:off x="4252595" y="-4251960"/>
            <a:ext cx="3736340" cy="12240895"/>
          </a:xfrm>
          <a:prstGeom prst="rect">
            <a:avLst/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27401" y="4611816"/>
            <a:ext cx="5537198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 smtClean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业绩成果</a:t>
            </a:r>
            <a:endParaRPr lang="zh-CN" altLang="en-US" sz="4000" b="1" spc="600" dirty="0" smtClean="0">
              <a:solidFill>
                <a:srgbClr val="1B7D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3327401" y="1083756"/>
            <a:ext cx="5537198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ctr"/>
            <a:r>
              <a:rPr lang="zh-CN" altLang="en-US" sz="96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9600" b="1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0950" y="62300"/>
            <a:ext cx="10969200" cy="705600"/>
          </a:xfrm>
        </p:spPr>
        <p:txBody>
          <a:bodyPr/>
          <a:p>
            <a:r>
              <a:rPr lang="zh-CN" altLang="en-US" sz="2800" b="1"/>
              <a:t>业绩成果</a:t>
            </a:r>
            <a:endParaRPr lang="zh-CN" altLang="en-US" sz="2800" b="1"/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24205" y="948690"/>
            <a:ext cx="11318875" cy="92202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列举支撑自身能力素质的代表性业绩成果（只概括出最重要的支撑材料。重点突出个人在成果中的名次和贡献。材料类型包括但不限于荣誉证书、省级</a:t>
            </a:r>
            <a:r>
              <a:rPr lang="en-US" altLang="zh-CN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QC</a:t>
            </a:r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、工法、专利、创新奖、科技奖、科研成果、论文、著作、标准、项目获奖证书等反映参赛人突出成就和贡献的证明材料）。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437" name="文本框 2"/>
          <p:cNvSpPr/>
          <p:nvPr/>
        </p:nvSpPr>
        <p:spPr>
          <a:xfrm>
            <a:off x="7789863" y="5613400"/>
            <a:ext cx="40116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时间</a:t>
            </a:r>
            <a:r>
              <a:rPr lang="en-US" altLang="zh-CN" sz="2800" dirty="0">
                <a:solidFill>
                  <a:srgbClr val="FF0000"/>
                </a:solidFill>
                <a:highlight>
                  <a:srgbClr val="FFFF00"/>
                </a:highlight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分钟，</a:t>
            </a:r>
            <a:r>
              <a:rPr lang="en-US" altLang="zh-CN" sz="2800" dirty="0">
                <a:solidFill>
                  <a:srgbClr val="FF0000"/>
                </a:solidFill>
                <a:highlight>
                  <a:srgbClr val="FFFF00"/>
                </a:highlight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3</a:t>
            </a:r>
            <a:r>
              <a:rPr lang="en-US" altLang="zh-CN" sz="2800" dirty="0">
                <a:solidFill>
                  <a:srgbClr val="FF0000"/>
                </a:solidFill>
                <a:highlight>
                  <a:srgbClr val="FFFF00"/>
                </a:highlight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-4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页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PPT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19463" name="文本框 4"/>
          <p:cNvSpPr/>
          <p:nvPr/>
        </p:nvSpPr>
        <p:spPr>
          <a:xfrm>
            <a:off x="3040063" y="180975"/>
            <a:ext cx="558482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微软雅黑" panose="020B0503020204020204" pitchFamily="34" charset="-122"/>
                <a:sym typeface="等线" panose="02010600030101010101" charset="-122"/>
              </a:rPr>
              <a:t>简要概括要点和主要能力。</a:t>
            </a:r>
            <a:endParaRPr lang="zh-CN" altLang="en-US" sz="2800" b="1" dirty="0">
              <a:solidFill>
                <a:srgbClr val="FF0000"/>
              </a:solidFill>
              <a:latin typeface="等线" panose="02010600030101010101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585" y="62230"/>
            <a:ext cx="2690495" cy="64960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-20320" y="218440"/>
            <a:ext cx="11963400" cy="549275"/>
            <a:chOff x="-32" y="344"/>
            <a:chExt cx="18840" cy="865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-32" y="1209"/>
              <a:ext cx="18840" cy="0"/>
            </a:xfrm>
            <a:prstGeom prst="line">
              <a:avLst/>
            </a:prstGeom>
            <a:ln>
              <a:solidFill>
                <a:srgbClr val="187B3C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342" y="344"/>
              <a:ext cx="491" cy="491"/>
            </a:xfrm>
            <a:prstGeom prst="rect">
              <a:avLst/>
            </a:prstGeom>
            <a:noFill/>
            <a:ln>
              <a:solidFill>
                <a:srgbClr val="1B7C3E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97" y="632"/>
              <a:ext cx="286" cy="286"/>
            </a:xfrm>
            <a:prstGeom prst="rect">
              <a:avLst/>
            </a:prstGeom>
            <a:solidFill>
              <a:srgbClr val="599F71"/>
            </a:solidFill>
            <a:ln>
              <a:solidFill>
                <a:srgbClr val="1B7C3E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5400000">
            <a:off x="4252595" y="-4251960"/>
            <a:ext cx="3736340" cy="12240895"/>
          </a:xfrm>
          <a:prstGeom prst="rect">
            <a:avLst/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327401" y="4611816"/>
            <a:ext cx="5537198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 smtClean="0">
                <a:solidFill>
                  <a:srgbClr val="1B7D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4000" b="1" spc="600" dirty="0" smtClean="0">
              <a:solidFill>
                <a:srgbClr val="1B7D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327401" y="1083756"/>
            <a:ext cx="5537198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ctr"/>
            <a:r>
              <a:rPr lang="zh-CN" altLang="en-US" sz="96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9600" b="1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3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24205" y="952500"/>
            <a:ext cx="11259820" cy="6451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围绕主持或参与的2-3个具体项目或成果来全面展示和说明自身能力水平。重点介绍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参赛人</a:t>
            </a:r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在成果中承担的角色和贡献。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317" name="文本框 3"/>
          <p:cNvSpPr/>
          <p:nvPr/>
        </p:nvSpPr>
        <p:spPr>
          <a:xfrm>
            <a:off x="7789863" y="5613400"/>
            <a:ext cx="40116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时间</a:t>
            </a:r>
            <a:r>
              <a:rPr lang="en-US" altLang="zh-CN" sz="2800" dirty="0">
                <a:solidFill>
                  <a:srgbClr val="FF0000"/>
                </a:solidFill>
                <a:highlight>
                  <a:srgbClr val="FFFF00"/>
                </a:highlight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分钟，</a:t>
            </a:r>
            <a:r>
              <a:rPr lang="en-US" altLang="zh-CN" sz="2800" dirty="0">
                <a:solidFill>
                  <a:srgbClr val="FF0000"/>
                </a:solidFill>
                <a:highlight>
                  <a:srgbClr val="FFFF00"/>
                </a:highlight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3</a:t>
            </a:r>
            <a:r>
              <a:rPr lang="en-US" altLang="zh-CN" sz="2800" dirty="0">
                <a:solidFill>
                  <a:srgbClr val="FF0000"/>
                </a:solidFill>
                <a:highlight>
                  <a:srgbClr val="FFFF00"/>
                </a:highlight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-4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页</a:t>
            </a:r>
            <a:r>
              <a:rPr lang="en-US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PPT</a:t>
            </a:r>
            <a:r>
              <a:rPr lang="zh-CN" altLang="en-US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585" y="53340"/>
            <a:ext cx="2690495" cy="649605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90950" y="623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/>
              <a:t>成果介绍</a:t>
            </a:r>
            <a:endParaRPr lang="zh-CN" altLang="en-US" sz="2800" b="1"/>
          </a:p>
        </p:txBody>
      </p:sp>
      <p:grpSp>
        <p:nvGrpSpPr>
          <p:cNvPr id="9" name="组合 8"/>
          <p:cNvGrpSpPr/>
          <p:nvPr/>
        </p:nvGrpSpPr>
        <p:grpSpPr>
          <a:xfrm>
            <a:off x="-20320" y="218440"/>
            <a:ext cx="11963400" cy="549275"/>
            <a:chOff x="-32" y="344"/>
            <a:chExt cx="18840" cy="86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-32" y="1209"/>
              <a:ext cx="18840" cy="0"/>
            </a:xfrm>
            <a:prstGeom prst="line">
              <a:avLst/>
            </a:prstGeom>
            <a:ln>
              <a:solidFill>
                <a:srgbClr val="187B3C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342" y="344"/>
              <a:ext cx="491" cy="491"/>
            </a:xfrm>
            <a:prstGeom prst="rect">
              <a:avLst/>
            </a:prstGeom>
            <a:noFill/>
            <a:ln>
              <a:solidFill>
                <a:srgbClr val="1B7C3E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97" y="632"/>
              <a:ext cx="286" cy="286"/>
            </a:xfrm>
            <a:prstGeom prst="rect">
              <a:avLst/>
            </a:prstGeom>
            <a:solidFill>
              <a:srgbClr val="599F71"/>
            </a:solidFill>
            <a:ln>
              <a:solidFill>
                <a:srgbClr val="1B7C3E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5400000">
            <a:off x="4252595" y="-4251960"/>
            <a:ext cx="3736340" cy="12240895"/>
          </a:xfrm>
          <a:prstGeom prst="rect">
            <a:avLst/>
          </a:prstGeom>
          <a:solidFill>
            <a:srgbClr val="1B7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27401" y="1589216"/>
            <a:ext cx="5537198" cy="1106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en-US" altLang="zh-CN" sz="66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66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6600" b="1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835" y="5043805"/>
            <a:ext cx="2690495" cy="649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3" grpId="0" animBg="1"/>
      <p:bldP spid="9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MH" val="20151121191650"/>
  <p:tag name="MH_LIBRARY" val="GRAPHIC"/>
  <p:tag name="MH_TYPE" val="Other"/>
  <p:tag name="MH_ORDER" val="8"/>
</p:tagLst>
</file>

<file path=ppt/tags/tag64.xml><?xml version="1.0" encoding="utf-8"?>
<p:tagLst xmlns:p="http://schemas.openxmlformats.org/presentationml/2006/main">
  <p:tag name="MH" val="20151121191650"/>
  <p:tag name="MH_LIBRARY" val="GRAPHIC"/>
  <p:tag name="MH_TYPE" val="Other"/>
  <p:tag name="MH_ORDER" val="8"/>
</p:tagLst>
</file>

<file path=ppt/tags/tag65.xml><?xml version="1.0" encoding="utf-8"?>
<p:tagLst xmlns:p="http://schemas.openxmlformats.org/presentationml/2006/main">
  <p:tag name="KSO_WM_DIAGRAM_VIRTUALLY_FRAME" val="{&quot;height&quot;:197.87354330708658,&quot;left&quot;:444.2554330708661,&quot;top&quot;:169.84858267716535,&quot;width&quot;:360.7445669291339}"/>
</p:tagLst>
</file>

<file path=ppt/tags/tag66.xml><?xml version="1.0" encoding="utf-8"?>
<p:tagLst xmlns:p="http://schemas.openxmlformats.org/presentationml/2006/main">
  <p:tag name="KSO_WM_DIAGRAM_VIRTUALLY_FRAME" val="{&quot;height&quot;:197.87354330708658,&quot;left&quot;:444.2554330708661,&quot;top&quot;:169.84858267716535,&quot;width&quot;:360.7445669291339}"/>
</p:tagLst>
</file>

<file path=ppt/tags/tag67.xml><?xml version="1.0" encoding="utf-8"?>
<p:tagLst xmlns:p="http://schemas.openxmlformats.org/presentationml/2006/main">
  <p:tag name="KSO_WM_DIAGRAM_VIRTUALLY_FRAME" val="{&quot;height&quot;:197.87354330708658,&quot;left&quot;:444.2554330708661,&quot;top&quot;:169.84858267716535,&quot;width&quot;:360.7445669291339}"/>
</p:tagLst>
</file>

<file path=ppt/tags/tag68.xml><?xml version="1.0" encoding="utf-8"?>
<p:tagLst xmlns:p="http://schemas.openxmlformats.org/presentationml/2006/main">
  <p:tag name="KSO_WM_DIAGRAM_VIRTUALLY_FRAME" val="{&quot;height&quot;:197.87354330708658,&quot;left&quot;:444.2554330708661,&quot;top&quot;:169.84858267716535,&quot;width&quot;:360.7445669291339}"/>
</p:tagLst>
</file>

<file path=ppt/tags/tag69.xml><?xml version="1.0" encoding="utf-8"?>
<p:tagLst xmlns:p="http://schemas.openxmlformats.org/presentationml/2006/main">
  <p:tag name="KSO_WM_DIAGRAM_VIRTUALLY_FRAME" val="{&quot;height&quot;:197.87354330708658,&quot;left&quot;:444.2554330708661,&quot;top&quot;:169.84858267716535,&quot;width&quot;:360.7445669291339}"/>
</p:tagLst>
</file>

<file path=ppt/tags/tag70.xml><?xml version="1.0" encoding="utf-8"?>
<p:tagLst xmlns:p="http://schemas.openxmlformats.org/presentationml/2006/main">
  <p:tag name="KSO_WM_DIAGRAM_VIRTUALLY_FRAME" val="{&quot;height&quot;:197.87354330708658,&quot;left&quot;:444.2554330708661,&quot;top&quot;:169.84858267716535,&quot;width&quot;:360.7445669291339}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commondata" val="eyJoZGlkIjoiY2E4MzliOTU1N2NhMjU1MmI2YjZlOWI3ZGJkOTMxZWMifQ=="/>
</p:tagLst>
</file>

<file path=ppt/theme/theme1.xml><?xml version="1.0" encoding="utf-8"?>
<a:theme xmlns:a="http://schemas.openxmlformats.org/drawingml/2006/main" name="2_空白设计模板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</Words>
  <Application>WPS 演示</Application>
  <PresentationFormat>宽屏</PresentationFormat>
  <Paragraphs>57</Paragraphs>
  <Slides>9</Slides>
  <Notes>33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方正正大黑简体</vt:lpstr>
      <vt:lpstr>黑体</vt:lpstr>
      <vt:lpstr>微软雅黑</vt:lpstr>
      <vt:lpstr>Impact MT Std</vt:lpstr>
      <vt:lpstr>等线</vt:lpstr>
      <vt:lpstr>Arial Unicode MS</vt:lpstr>
      <vt:lpstr>2_空白设计模板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业绩成果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dc:creator>熊猫办公</dc:creator>
  <cp:lastModifiedBy>林琳</cp:lastModifiedBy>
  <cp:revision>19</cp:revision>
  <dcterms:created xsi:type="dcterms:W3CDTF">2023-10-08T03:25:00Z</dcterms:created>
  <dcterms:modified xsi:type="dcterms:W3CDTF">2025-04-08T07:55:20Z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30EC87ACA0514614935F42211C9867FA_12</vt:lpwstr>
  </property>
</Properties>
</file>